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708" r:id="rId2"/>
    <p:sldMasterId id="2147483720" r:id="rId3"/>
  </p:sldMasterIdLst>
  <p:sldIdLst>
    <p:sldId id="257" r:id="rId4"/>
    <p:sldId id="260" r:id="rId5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" id="{2CBDF960-39B2-482D-91C0-99A594E7E5D6}">
          <p14:sldIdLst>
            <p14:sldId id="257"/>
          </p14:sldIdLst>
        </p14:section>
        <p14:section name="Example" id="{31CE3F9A-BEE8-4534-B8F3-BD09D0EF93C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1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B48DE-55FD-46AA-8182-0F460385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914" y="1177965"/>
            <a:ext cx="5399485" cy="2507068"/>
          </a:xfrm>
        </p:spPr>
        <p:txBody>
          <a:bodyPr anchor="b"/>
          <a:lstStyle>
            <a:lvl1pPr algn="ctr">
              <a:defRPr sz="457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ED74A9-5DA1-4F11-A342-476C488A9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14" y="3780793"/>
            <a:ext cx="5399485" cy="1738680"/>
          </a:xfrm>
        </p:spPr>
        <p:txBody>
          <a:bodyPr/>
          <a:lstStyle>
            <a:lvl1pPr marL="0" indent="0" algn="ctr">
              <a:buNone/>
              <a:defRPr sz="1831"/>
            </a:lvl1pPr>
            <a:lvl2pPr marL="348867" indent="0" algn="ctr">
              <a:buNone/>
              <a:defRPr sz="1526"/>
            </a:lvl2pPr>
            <a:lvl3pPr marL="697736" indent="0" algn="ctr">
              <a:buNone/>
              <a:defRPr sz="1373"/>
            </a:lvl3pPr>
            <a:lvl4pPr marL="1046604" indent="0" algn="ctr">
              <a:buNone/>
              <a:defRPr sz="1221"/>
            </a:lvl4pPr>
            <a:lvl5pPr marL="1395472" indent="0" algn="ctr">
              <a:buNone/>
              <a:defRPr sz="1221"/>
            </a:lvl5pPr>
            <a:lvl6pPr marL="1744340" indent="0" algn="ctr">
              <a:buNone/>
              <a:defRPr sz="1221"/>
            </a:lvl6pPr>
            <a:lvl7pPr marL="2093208" indent="0" algn="ctr">
              <a:buNone/>
              <a:defRPr sz="1221"/>
            </a:lvl7pPr>
            <a:lvl8pPr marL="2442076" indent="0" algn="ctr">
              <a:buNone/>
              <a:defRPr sz="1221"/>
            </a:lvl8pPr>
            <a:lvl9pPr marL="2790944" indent="0" algn="ctr">
              <a:buNone/>
              <a:defRPr sz="122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7E9A3-C63A-42F4-993C-83A754A2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25630-4247-4AE5-9C27-573C98DF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EDA0D-5C9C-4FA7-A08F-DAA2F545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CDCEF-80CF-4299-A250-FC05EC4BE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9ED369-DC98-4AD7-86BD-BAED5A298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E8C03-BD12-4E3B-A7D7-F2107278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7F33A-8F80-47C1-807A-745B1891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D12211-D1E3-48E0-990B-FD6DF045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7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B010DB-297B-4B4C-8BB2-E8AEA8DEA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152845" y="383041"/>
            <a:ext cx="1551519" cy="61009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63C09D-48CF-4D06-9771-B85297A2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4953" y="383041"/>
            <a:ext cx="4497904" cy="61009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BBC89E-3AE9-4666-BD40-53E6EE08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3930D-9EA3-4BBC-AD46-85F7C1D8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882254-462C-42D5-8FA0-518C89BB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2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80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94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4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4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034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04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0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11021D-D597-4497-ACEF-B5ADFFCB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5928D-D75C-4289-8EF8-634BD8992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FAD26-6ECD-42A8-8968-C33451D1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928701-D55A-4959-9A7F-EC08A3AC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D2F919-666C-4534-8982-0686953C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70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9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0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78D4-6B03-4E7A-A942-80AD15378179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2A54-8B99-4CD3-829A-BE6C0C665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59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952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50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875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559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46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3570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68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56FF0-C4ED-4F5C-90CB-5D0A625D7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24" y="1795216"/>
            <a:ext cx="6209407" cy="2993945"/>
          </a:xfrm>
        </p:spPr>
        <p:txBody>
          <a:bodyPr anchor="b"/>
          <a:lstStyle>
            <a:lvl1pPr>
              <a:defRPr sz="457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0B36E0-040E-4AC9-8FA4-AC11EAF0A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624" y="4818002"/>
            <a:ext cx="6209407" cy="1574850"/>
          </a:xfrm>
        </p:spPr>
        <p:txBody>
          <a:bodyPr/>
          <a:lstStyle>
            <a:lvl1pPr marL="0" indent="0">
              <a:buNone/>
              <a:defRPr sz="1831">
                <a:solidFill>
                  <a:schemeClr val="tx1">
                    <a:tint val="75000"/>
                  </a:schemeClr>
                </a:solidFill>
              </a:defRPr>
            </a:lvl1pPr>
            <a:lvl2pPr marL="348867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2pPr>
            <a:lvl3pPr marL="697736" indent="0">
              <a:buNone/>
              <a:defRPr sz="1373">
                <a:solidFill>
                  <a:schemeClr val="tx1">
                    <a:tint val="75000"/>
                  </a:schemeClr>
                </a:solidFill>
              </a:defRPr>
            </a:lvl3pPr>
            <a:lvl4pPr marL="1046604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4pPr>
            <a:lvl5pPr marL="1395472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5pPr>
            <a:lvl6pPr marL="1744340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6pPr>
            <a:lvl7pPr marL="2093208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7pPr>
            <a:lvl8pPr marL="2442076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8pPr>
            <a:lvl9pPr marL="2790944" indent="0">
              <a:buNone/>
              <a:defRPr sz="1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EDFC6D-FEA9-41B9-88E1-EC6B14CD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4B8FE8-51CA-45A0-BCCB-FC3B1F28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0FA706-2315-4B4F-8DEA-4DD1072D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43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94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526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29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5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DF9FC-F4BC-415B-AA78-AA9E1487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7ABE20-3B8C-4C63-97B2-EFFAF0D8C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953" y="1916358"/>
            <a:ext cx="3024711" cy="456764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2A09CC-C14E-4BF0-B8B8-CD74704E4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79652" y="1916358"/>
            <a:ext cx="3024712" cy="456764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E45CAA-7752-477E-9F74-7DDC29F1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54EF0B-E529-4FCC-A5BF-B032CB29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A6E3AB-BEB6-4249-A384-FA339ADB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17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B4F48-E3FB-465E-9138-49325072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20" y="383041"/>
            <a:ext cx="6209407" cy="139140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BCCA64-4C45-4EF4-8177-16DAAED68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623" y="1765218"/>
            <a:ext cx="3044710" cy="864149"/>
          </a:xfrm>
        </p:spPr>
        <p:txBody>
          <a:bodyPr anchor="b"/>
          <a:lstStyle>
            <a:lvl1pPr marL="0" indent="0">
              <a:buNone/>
              <a:defRPr sz="1831" b="1"/>
            </a:lvl1pPr>
            <a:lvl2pPr marL="348867" indent="0">
              <a:buNone/>
              <a:defRPr sz="1526" b="1"/>
            </a:lvl2pPr>
            <a:lvl3pPr marL="697736" indent="0">
              <a:buNone/>
              <a:defRPr sz="1373" b="1"/>
            </a:lvl3pPr>
            <a:lvl4pPr marL="1046604" indent="0">
              <a:buNone/>
              <a:defRPr sz="1221" b="1"/>
            </a:lvl4pPr>
            <a:lvl5pPr marL="1395472" indent="0">
              <a:buNone/>
              <a:defRPr sz="1221" b="1"/>
            </a:lvl5pPr>
            <a:lvl6pPr marL="1744340" indent="0">
              <a:buNone/>
              <a:defRPr sz="1221" b="1"/>
            </a:lvl6pPr>
            <a:lvl7pPr marL="2093208" indent="0">
              <a:buNone/>
              <a:defRPr sz="1221" b="1"/>
            </a:lvl7pPr>
            <a:lvl8pPr marL="2442076" indent="0">
              <a:buNone/>
              <a:defRPr sz="1221" b="1"/>
            </a:lvl8pPr>
            <a:lvl9pPr marL="2790944" indent="0">
              <a:buNone/>
              <a:defRPr sz="122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5F4208-15B7-49CA-8888-7D6B59A20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623" y="2629367"/>
            <a:ext cx="3044710" cy="386847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8909BD-083D-4C63-B8DB-E996647FB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44656" y="1765218"/>
            <a:ext cx="3061374" cy="864149"/>
          </a:xfrm>
        </p:spPr>
        <p:txBody>
          <a:bodyPr anchor="b"/>
          <a:lstStyle>
            <a:lvl1pPr marL="0" indent="0">
              <a:buNone/>
              <a:defRPr sz="1831" b="1"/>
            </a:lvl1pPr>
            <a:lvl2pPr marL="348867" indent="0">
              <a:buNone/>
              <a:defRPr sz="1526" b="1"/>
            </a:lvl2pPr>
            <a:lvl3pPr marL="697736" indent="0">
              <a:buNone/>
              <a:defRPr sz="1373" b="1"/>
            </a:lvl3pPr>
            <a:lvl4pPr marL="1046604" indent="0">
              <a:buNone/>
              <a:defRPr sz="1221" b="1"/>
            </a:lvl4pPr>
            <a:lvl5pPr marL="1395472" indent="0">
              <a:buNone/>
              <a:defRPr sz="1221" b="1"/>
            </a:lvl5pPr>
            <a:lvl6pPr marL="1744340" indent="0">
              <a:buNone/>
              <a:defRPr sz="1221" b="1"/>
            </a:lvl6pPr>
            <a:lvl7pPr marL="2093208" indent="0">
              <a:buNone/>
              <a:defRPr sz="1221" b="1"/>
            </a:lvl7pPr>
            <a:lvl8pPr marL="2442076" indent="0">
              <a:buNone/>
              <a:defRPr sz="1221" b="1"/>
            </a:lvl8pPr>
            <a:lvl9pPr marL="2790944" indent="0">
              <a:buNone/>
              <a:defRPr sz="122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CB09F4-5E30-4AF7-B6FC-865B25263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44656" y="2629367"/>
            <a:ext cx="3061374" cy="386847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4077F4-3E52-49F0-9F15-AE6B1EE5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28B1FD-1FE3-4A1E-9C04-47C30A8B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DD396F3-D46F-4315-955B-50B91AD3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34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AB17-30F7-418E-91B5-8AE4E9F7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0B733D-80BA-446C-9E67-F2D70173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CA7163-9A8E-4847-9E02-36A7FC52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A2CB05-17F6-4E85-A0B9-433E1B8D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365339-AEDA-40CD-B05A-34625577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8C2CAA-A515-4DA0-8AB2-A65B4D15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D1D9B6-A90B-44B1-BE93-326898B6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63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F39BF-F821-436A-8070-02C83163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19" y="479954"/>
            <a:ext cx="2321446" cy="1679840"/>
          </a:xfrm>
        </p:spPr>
        <p:txBody>
          <a:bodyPr anchor="b"/>
          <a:lstStyle>
            <a:lvl1pPr>
              <a:defRPr sz="24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CFCCAF-4466-429F-BFD1-8F1053A09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1375" y="1036055"/>
            <a:ext cx="3644652" cy="5116820"/>
          </a:xfrm>
        </p:spPr>
        <p:txBody>
          <a:bodyPr/>
          <a:lstStyle>
            <a:lvl1pPr>
              <a:defRPr sz="2442"/>
            </a:lvl1pPr>
            <a:lvl2pPr>
              <a:defRPr sz="2136"/>
            </a:lvl2pPr>
            <a:lvl3pPr>
              <a:defRPr sz="1831"/>
            </a:lvl3pPr>
            <a:lvl4pPr>
              <a:defRPr sz="1526"/>
            </a:lvl4pPr>
            <a:lvl5pPr>
              <a:defRPr sz="1526"/>
            </a:lvl5pPr>
            <a:lvl6pPr>
              <a:defRPr sz="1526"/>
            </a:lvl6pPr>
            <a:lvl7pPr>
              <a:defRPr sz="1526"/>
            </a:lvl7pPr>
            <a:lvl8pPr>
              <a:defRPr sz="1526"/>
            </a:lvl8pPr>
            <a:lvl9pPr>
              <a:defRPr sz="152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FA1EFB-BFAC-4132-B411-50EDF46F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619" y="2159795"/>
            <a:ext cx="2321446" cy="4001157"/>
          </a:xfrm>
        </p:spPr>
        <p:txBody>
          <a:bodyPr/>
          <a:lstStyle>
            <a:lvl1pPr marL="0" indent="0">
              <a:buNone/>
              <a:defRPr sz="1221"/>
            </a:lvl1pPr>
            <a:lvl2pPr marL="348867" indent="0">
              <a:buNone/>
              <a:defRPr sz="1069"/>
            </a:lvl2pPr>
            <a:lvl3pPr marL="697736" indent="0">
              <a:buNone/>
              <a:defRPr sz="915"/>
            </a:lvl3pPr>
            <a:lvl4pPr marL="1046604" indent="0">
              <a:buNone/>
              <a:defRPr sz="763"/>
            </a:lvl4pPr>
            <a:lvl5pPr marL="1395472" indent="0">
              <a:buNone/>
              <a:defRPr sz="763"/>
            </a:lvl5pPr>
            <a:lvl6pPr marL="1744340" indent="0">
              <a:buNone/>
              <a:defRPr sz="763"/>
            </a:lvl6pPr>
            <a:lvl7pPr marL="2093208" indent="0">
              <a:buNone/>
              <a:defRPr sz="763"/>
            </a:lvl7pPr>
            <a:lvl8pPr marL="2442076" indent="0">
              <a:buNone/>
              <a:defRPr sz="763"/>
            </a:lvl8pPr>
            <a:lvl9pPr marL="27909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61C798-F735-46DD-83C0-907C1CBE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92026C-1069-4DFB-8B9A-52F96FD2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7E1AA-7E34-4052-8154-EE5283AE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2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3F2FC-E0E0-456C-8A5C-E0480539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19" y="479954"/>
            <a:ext cx="2321446" cy="1679840"/>
          </a:xfrm>
        </p:spPr>
        <p:txBody>
          <a:bodyPr anchor="b"/>
          <a:lstStyle>
            <a:lvl1pPr>
              <a:defRPr sz="24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E9A935-9515-4BF8-8452-0803C99CA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61375" y="1036055"/>
            <a:ext cx="3644652" cy="5116820"/>
          </a:xfrm>
        </p:spPr>
        <p:txBody>
          <a:bodyPr/>
          <a:lstStyle>
            <a:lvl1pPr marL="0" indent="0">
              <a:buNone/>
              <a:defRPr sz="2442"/>
            </a:lvl1pPr>
            <a:lvl2pPr marL="348867" indent="0">
              <a:buNone/>
              <a:defRPr sz="2136"/>
            </a:lvl2pPr>
            <a:lvl3pPr marL="697736" indent="0">
              <a:buNone/>
              <a:defRPr sz="1831"/>
            </a:lvl3pPr>
            <a:lvl4pPr marL="1046604" indent="0">
              <a:buNone/>
              <a:defRPr sz="1526"/>
            </a:lvl4pPr>
            <a:lvl5pPr marL="1395472" indent="0">
              <a:buNone/>
              <a:defRPr sz="1526"/>
            </a:lvl5pPr>
            <a:lvl6pPr marL="1744340" indent="0">
              <a:buNone/>
              <a:defRPr sz="1526"/>
            </a:lvl6pPr>
            <a:lvl7pPr marL="2093208" indent="0">
              <a:buNone/>
              <a:defRPr sz="1526"/>
            </a:lvl7pPr>
            <a:lvl8pPr marL="2442076" indent="0">
              <a:buNone/>
              <a:defRPr sz="1526"/>
            </a:lvl8pPr>
            <a:lvl9pPr marL="2790944" indent="0">
              <a:buNone/>
              <a:defRPr sz="152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83CD7D-FB3D-48AA-B4D3-7B3ACE6E5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619" y="2159795"/>
            <a:ext cx="2321446" cy="4001157"/>
          </a:xfrm>
        </p:spPr>
        <p:txBody>
          <a:bodyPr/>
          <a:lstStyle>
            <a:lvl1pPr marL="0" indent="0">
              <a:buNone/>
              <a:defRPr sz="1221"/>
            </a:lvl1pPr>
            <a:lvl2pPr marL="348867" indent="0">
              <a:buNone/>
              <a:defRPr sz="1069"/>
            </a:lvl2pPr>
            <a:lvl3pPr marL="697736" indent="0">
              <a:buNone/>
              <a:defRPr sz="915"/>
            </a:lvl3pPr>
            <a:lvl4pPr marL="1046604" indent="0">
              <a:buNone/>
              <a:defRPr sz="763"/>
            </a:lvl4pPr>
            <a:lvl5pPr marL="1395472" indent="0">
              <a:buNone/>
              <a:defRPr sz="763"/>
            </a:lvl5pPr>
            <a:lvl6pPr marL="1744340" indent="0">
              <a:buNone/>
              <a:defRPr sz="763"/>
            </a:lvl6pPr>
            <a:lvl7pPr marL="2093208" indent="0">
              <a:buNone/>
              <a:defRPr sz="763"/>
            </a:lvl7pPr>
            <a:lvl8pPr marL="2442076" indent="0">
              <a:buNone/>
              <a:defRPr sz="763"/>
            </a:lvl8pPr>
            <a:lvl9pPr marL="27909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75CCB4-F642-4972-821A-0BE2EBB9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A8327F-92E7-4028-B8E3-9427914F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504DE3-D7B2-43FF-844D-F2AAA504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A8E545-4780-44D5-BB24-F0452058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7" y="383041"/>
            <a:ext cx="6209407" cy="1391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5AC762-5CB2-4488-B477-12D1ED696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957" y="1916358"/>
            <a:ext cx="6209407" cy="4567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6F3DF5-A5C7-494C-B94A-D60710510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4954" y="6673210"/>
            <a:ext cx="1619845" cy="383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FD6F63-266D-4E8C-B622-024EE1A99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4777" y="6673210"/>
            <a:ext cx="2429768" cy="383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53C42-964B-41C9-A68D-534B31C05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4516" y="6673210"/>
            <a:ext cx="1619845" cy="383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738A2748-1461-4B44-A554-F5FC0D799D61}"/>
              </a:ext>
            </a:extLst>
          </p:cNvPr>
          <p:cNvSpPr txBox="1">
            <a:spLocks/>
          </p:cNvSpPr>
          <p:nvPr userDrawn="1"/>
        </p:nvSpPr>
        <p:spPr>
          <a:xfrm rot="19800000">
            <a:off x="-615036" y="458968"/>
            <a:ext cx="6119416" cy="1430133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8775" b="1" kern="100" dirty="0">
                <a:solidFill>
                  <a:schemeClr val="bg1">
                    <a:lumMod val="65000"/>
                    <a:alpha val="3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Example</a:t>
            </a:r>
            <a:endParaRPr lang="en-US" altLang="ja-JP" sz="8775" b="1" kern="100" dirty="0">
              <a:solidFill>
                <a:schemeClr val="bg1">
                  <a:lumMod val="65000"/>
                  <a:alpha val="30000"/>
                </a:schemeClr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AD6AEE15-07A8-40FC-9B1D-78ACD224389E}"/>
              </a:ext>
            </a:extLst>
          </p:cNvPr>
          <p:cNvSpPr txBox="1">
            <a:spLocks/>
          </p:cNvSpPr>
          <p:nvPr userDrawn="1"/>
        </p:nvSpPr>
        <p:spPr>
          <a:xfrm rot="19800000">
            <a:off x="2378964" y="5043990"/>
            <a:ext cx="6119416" cy="1430133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8775" b="1" kern="100" dirty="0">
                <a:solidFill>
                  <a:schemeClr val="bg1">
                    <a:lumMod val="65000"/>
                    <a:alpha val="3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Example</a:t>
            </a:r>
            <a:endParaRPr lang="en-US" altLang="ja-JP" sz="8775" b="1" kern="100" dirty="0">
              <a:solidFill>
                <a:schemeClr val="bg1">
                  <a:lumMod val="65000"/>
                  <a:alpha val="30000"/>
                </a:schemeClr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75E15BD-3447-4EAB-A1B2-5D4B67E426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7" y="6609944"/>
            <a:ext cx="496209" cy="496209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9484C9D0-B34D-4D67-8FAF-F710BE12E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1957" y="6725040"/>
            <a:ext cx="6480972" cy="26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2" tIns="34882" rIns="69762" bIns="3488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97736">
              <a:tabLst>
                <a:tab pos="2060502" algn="ctr"/>
                <a:tab pos="4121002" algn="r"/>
              </a:tabLst>
            </a:pPr>
            <a:r>
              <a:rPr lang="en-US" altLang="ja-JP" sz="1260" dirty="0">
                <a:ea typeface="ＭＳ 明朝" panose="02020609040205080304" pitchFamily="17" charset="-128"/>
                <a:cs typeface="Times New Roman" panose="02020603050405020304" pitchFamily="18" charset="0"/>
              </a:rPr>
              <a:t>The 11th Asian-Pacific Conference on Biomechanics, December 2-5, 2021, Kyoto, Japan</a:t>
            </a:r>
            <a:endParaRPr lang="en-US" altLang="ja-JP" sz="2939" dirty="0"/>
          </a:p>
        </p:txBody>
      </p:sp>
    </p:spTree>
    <p:extLst>
      <p:ext uri="{BB962C8B-B14F-4D97-AF65-F5344CB8AC3E}">
        <p14:creationId xmlns:p14="http://schemas.microsoft.com/office/powerpoint/2010/main" val="19719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97736" rtl="0" eaLnBrk="1" latinLnBrk="0" hangingPunct="1">
        <a:lnSpc>
          <a:spcPct val="90000"/>
        </a:lnSpc>
        <a:spcBef>
          <a:spcPct val="0"/>
        </a:spcBef>
        <a:buNone/>
        <a:defRPr kumimoji="1" sz="3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434" indent="-174434" algn="l" defTabSz="697736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kumimoji="1" sz="2136" kern="1200">
          <a:solidFill>
            <a:schemeClr val="tx1"/>
          </a:solidFill>
          <a:latin typeface="+mn-lt"/>
          <a:ea typeface="+mn-ea"/>
          <a:cs typeface="+mn-cs"/>
        </a:defRPr>
      </a:lvl1pPr>
      <a:lvl2pPr marL="523301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831" kern="1200">
          <a:solidFill>
            <a:schemeClr val="tx1"/>
          </a:solidFill>
          <a:latin typeface="+mn-lt"/>
          <a:ea typeface="+mn-ea"/>
          <a:cs typeface="+mn-cs"/>
        </a:defRPr>
      </a:lvl2pPr>
      <a:lvl3pPr marL="872170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526" kern="1200">
          <a:solidFill>
            <a:schemeClr val="tx1"/>
          </a:solidFill>
          <a:latin typeface="+mn-lt"/>
          <a:ea typeface="+mn-ea"/>
          <a:cs typeface="+mn-cs"/>
        </a:defRPr>
      </a:lvl3pPr>
      <a:lvl4pPr marL="1221037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569906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918774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267641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616509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965377" indent="-174434" algn="l" defTabSz="69773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1pPr>
      <a:lvl2pPr marL="348867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2pPr>
      <a:lvl3pPr marL="697736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3pPr>
      <a:lvl4pPr marL="1046604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395472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744340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093208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442076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790944" algn="l" defTabSz="697736" rtl="0" eaLnBrk="1" latinLnBrk="0" hangingPunct="1">
        <a:defRPr kumimoji="1" sz="1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541B647-EE35-4AE4-8CBB-25EF3F281A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7" y="6609944"/>
            <a:ext cx="496209" cy="496209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FF6E7AF-25EA-4057-A822-DB8A97D355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1957" y="6725040"/>
            <a:ext cx="6480972" cy="26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2" tIns="34882" rIns="69762" bIns="3488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97736">
              <a:tabLst>
                <a:tab pos="2060502" algn="ctr"/>
                <a:tab pos="4121002" algn="r"/>
              </a:tabLst>
            </a:pPr>
            <a:r>
              <a:rPr lang="en-US" altLang="ja-JP" sz="1260" dirty="0">
                <a:ea typeface="ＭＳ 明朝" panose="02020609040205080304" pitchFamily="17" charset="-128"/>
                <a:cs typeface="Times New Roman" panose="02020603050405020304" pitchFamily="18" charset="0"/>
              </a:rPr>
              <a:t>The 11th Asian-Pacific Conference on Biomechanics, December 2-5, 2021, Kyoto, Japan</a:t>
            </a:r>
            <a:endParaRPr lang="en-US" altLang="ja-JP" sz="2939" dirty="0"/>
          </a:p>
        </p:txBody>
      </p:sp>
    </p:spTree>
    <p:extLst>
      <p:ext uri="{BB962C8B-B14F-4D97-AF65-F5344CB8AC3E}">
        <p14:creationId xmlns:p14="http://schemas.microsoft.com/office/powerpoint/2010/main" val="27759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7F9C-0287-49AC-8E2D-42F051F3F15A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DD46-E3A5-40B0-931F-AA4DCFC9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BAADBFC9-8E0B-4547-BB2A-34A3E6A96D79}"/>
              </a:ext>
            </a:extLst>
          </p:cNvPr>
          <p:cNvSpPr txBox="1">
            <a:spLocks/>
          </p:cNvSpPr>
          <p:nvPr userDrawn="1"/>
        </p:nvSpPr>
        <p:spPr>
          <a:xfrm rot="19800000">
            <a:off x="-615036" y="458968"/>
            <a:ext cx="6119416" cy="1430133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8775" b="1" kern="100" dirty="0">
                <a:solidFill>
                  <a:schemeClr val="bg1">
                    <a:lumMod val="65000"/>
                    <a:alpha val="3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Example</a:t>
            </a:r>
            <a:endParaRPr lang="en-US" altLang="ja-JP" sz="8775" b="1" kern="100" dirty="0">
              <a:solidFill>
                <a:schemeClr val="bg1">
                  <a:lumMod val="65000"/>
                  <a:alpha val="30000"/>
                </a:schemeClr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C579C6CC-4841-4CE3-8E15-60BE85FAAEBB}"/>
              </a:ext>
            </a:extLst>
          </p:cNvPr>
          <p:cNvSpPr txBox="1">
            <a:spLocks/>
          </p:cNvSpPr>
          <p:nvPr userDrawn="1"/>
        </p:nvSpPr>
        <p:spPr>
          <a:xfrm rot="19800000">
            <a:off x="3123703" y="4422484"/>
            <a:ext cx="6119416" cy="1430133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8775" b="1" kern="100" dirty="0">
                <a:solidFill>
                  <a:schemeClr val="bg1">
                    <a:lumMod val="65000"/>
                    <a:alpha val="30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Example</a:t>
            </a:r>
            <a:endParaRPr lang="en-US" altLang="ja-JP" sz="8775" b="1" kern="100" dirty="0">
              <a:solidFill>
                <a:schemeClr val="bg1">
                  <a:lumMod val="65000"/>
                  <a:alpha val="30000"/>
                </a:schemeClr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6F63964-073D-4940-849C-DFA49D073E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7" y="6609944"/>
            <a:ext cx="496209" cy="496209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ECABB3C2-C31E-448A-A0E5-50F1D3E8DD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1957" y="6725040"/>
            <a:ext cx="6480972" cy="26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2" tIns="34882" rIns="69762" bIns="3488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97736">
              <a:tabLst>
                <a:tab pos="2060502" algn="ctr"/>
                <a:tab pos="4121002" algn="r"/>
              </a:tabLst>
            </a:pPr>
            <a:r>
              <a:rPr lang="en-US" altLang="ja-JP" sz="1260" dirty="0">
                <a:ea typeface="ＭＳ 明朝" panose="02020609040205080304" pitchFamily="17" charset="-128"/>
                <a:cs typeface="Times New Roman" panose="02020603050405020304" pitchFamily="18" charset="0"/>
              </a:rPr>
              <a:t>The 11th Asian-Pacific Conference on Biomechanics, December 2-5, 2021, Kyoto, Japan</a:t>
            </a:r>
            <a:endParaRPr lang="en-US" altLang="ja-JP" sz="2939" dirty="0"/>
          </a:p>
        </p:txBody>
      </p:sp>
    </p:spTree>
    <p:extLst>
      <p:ext uri="{BB962C8B-B14F-4D97-AF65-F5344CB8AC3E}">
        <p14:creationId xmlns:p14="http://schemas.microsoft.com/office/powerpoint/2010/main" val="16358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4">
            <a:extLst>
              <a:ext uri="{FF2B5EF4-FFF2-40B4-BE49-F238E27FC236}">
                <a16:creationId xmlns:a16="http://schemas.microsoft.com/office/drawing/2014/main" id="{CA4D7E8C-9DE2-412F-8298-CE9A6684CBF0}"/>
              </a:ext>
            </a:extLst>
          </p:cNvPr>
          <p:cNvSpPr txBox="1">
            <a:spLocks/>
          </p:cNvSpPr>
          <p:nvPr/>
        </p:nvSpPr>
        <p:spPr>
          <a:xfrm>
            <a:off x="308315" y="2242872"/>
            <a:ext cx="6579504" cy="4157930"/>
          </a:xfrm>
          <a:prstGeom prst="rect">
            <a:avLst/>
          </a:prstGeom>
          <a:ln>
            <a:noFill/>
          </a:ln>
        </p:spPr>
        <p:txBody>
          <a:bodyPr vert="horz" lIns="69762" tIns="34882" rIns="69762" bIns="34882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651" indent="-261651" algn="just">
              <a:lnSpc>
                <a:spcPct val="100000"/>
              </a:lnSpc>
              <a:buAutoNum type="arabicPeriod"/>
            </a:pPr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Preparation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You 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MUST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include the following contents in this file: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</a:t>
            </a:r>
            <a:r>
              <a:rPr lang="en-US" altLang="ja-JP" sz="1890" kern="1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One take-home message</a:t>
            </a:r>
            <a:endParaRPr lang="en-US" altLang="ja-JP" sz="1890" u="sng" kern="100" dirty="0">
              <a:solidFill>
                <a:srgbClr val="0000FF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</a:t>
            </a:r>
            <a:r>
              <a:rPr lang="en-US" altLang="ja-JP" sz="1890" kern="1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One figure which represents your presentation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*Please do not change the 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 cm × 20 cm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format. </a:t>
            </a:r>
            <a:endParaRPr lang="en-US" altLang="ja-JP" sz="1890" kern="100" dirty="0">
              <a:solidFill>
                <a:srgbClr val="0000FF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*Please use 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Arial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&gt; 18 pts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 for all texts </a:t>
            </a:r>
            <a:r>
              <a:rPr lang="en-US" altLang="ja-JP" sz="1890" kern="10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and a figure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  <a:endParaRPr lang="en-US" altLang="ja-JP" sz="1890" kern="100" dirty="0">
              <a:solidFill>
                <a:srgbClr val="0000FF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*Please do not include copyrighted materials. </a:t>
            </a:r>
          </a:p>
          <a:p>
            <a:pPr algn="just">
              <a:lnSpc>
                <a:spcPct val="50000"/>
              </a:lnSpc>
            </a:pPr>
            <a:endParaRPr lang="en-US" altLang="ja-JP" sz="1890" kern="1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261651" indent="-261651" algn="just">
              <a:lnSpc>
                <a:spcPct val="100000"/>
              </a:lnSpc>
              <a:buFont typeface="+mj-lt"/>
              <a:buAutoNum type="arabicPeriod" startAt="2"/>
            </a:pPr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Conversion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Please export as a 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square, JPEG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file</a:t>
            </a:r>
          </a:p>
          <a:p>
            <a:pPr algn="just">
              <a:lnSpc>
                <a:spcPct val="100000"/>
              </a:lnSpc>
            </a:pP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      (maximum file size is </a:t>
            </a:r>
            <a:r>
              <a:rPr lang="en-US" altLang="ja-JP" sz="1890" kern="100" dirty="0">
                <a:solidFill>
                  <a:srgbClr val="FF3399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 MB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).</a:t>
            </a:r>
            <a:endParaRPr lang="en-US" altLang="ja-JP" sz="1890" b="1" kern="1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Please name your abstract file (JPEG) in this format: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Poster number + Underscore(_) + </a:t>
            </a:r>
            <a:r>
              <a:rPr lang="en-US" altLang="ja-JP" sz="1890" kern="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LastName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+</a:t>
            </a:r>
          </a:p>
          <a:p>
            <a:pPr algn="just">
              <a:lnSpc>
                <a:spcPct val="100000"/>
              </a:lnSpc>
            </a:pPr>
            <a:r>
              <a:rPr lang="ja-JP" altLang="en-US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  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FirstInitial.jpg (e.g. </a:t>
            </a:r>
            <a:r>
              <a:rPr lang="en-US" altLang="ja-JP" sz="1890" kern="1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PP2-43_KyotoT.jpg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). </a:t>
            </a:r>
            <a:endParaRPr lang="en-US" altLang="ja-JP" sz="1890" kern="100" dirty="0"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CEA46A4D-ECFF-46BD-BBD5-29A02D81EEAC}"/>
              </a:ext>
            </a:extLst>
          </p:cNvPr>
          <p:cNvSpPr txBox="1">
            <a:spLocks/>
          </p:cNvSpPr>
          <p:nvPr/>
        </p:nvSpPr>
        <p:spPr>
          <a:xfrm>
            <a:off x="308315" y="2242871"/>
            <a:ext cx="6579504" cy="41579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9762" tIns="34882" rIns="69762" bIns="34882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Aft>
                <a:spcPts val="915"/>
              </a:spcAft>
            </a:pPr>
            <a:endParaRPr lang="en-US" altLang="ja-JP" sz="1373" kern="100" dirty="0"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3D186B49-08B9-4652-866A-03285E216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493" y="378925"/>
            <a:ext cx="6579504" cy="1863947"/>
          </a:xfrm>
        </p:spPr>
        <p:txBody>
          <a:bodyPr anchor="t">
            <a:noAutofit/>
          </a:bodyPr>
          <a:lstStyle/>
          <a:p>
            <a:pPr>
              <a:spcAft>
                <a:spcPts val="915"/>
              </a:spcAft>
            </a:pPr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Presentation Title</a:t>
            </a:r>
            <a:br>
              <a:rPr lang="ja-JP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b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890" u="sng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FirstName LASTNAME</a:t>
            </a:r>
            <a:r>
              <a:rPr lang="en-US" altLang="ja-JP" sz="1890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FirstName LASTNAME</a:t>
            </a:r>
            <a:r>
              <a:rPr lang="en-US" altLang="ja-JP" sz="1890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(e.g. Taiji ADACHI</a:t>
            </a:r>
            <a:r>
              <a:rPr lang="en-US" altLang="ja-JP" sz="1890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1, 2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br>
              <a:rPr lang="ja-JP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890" i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1. Author Affiliation, Country; 2. Author Affiliation, Country (e.g. 1. Kyoto University, Japan)</a:t>
            </a:r>
            <a:endParaRPr lang="ja-JP" altLang="en-US" sz="1890" dirty="0"/>
          </a:p>
        </p:txBody>
      </p:sp>
      <p:sp>
        <p:nvSpPr>
          <p:cNvPr id="15" name="タイトル 4">
            <a:extLst>
              <a:ext uri="{FF2B5EF4-FFF2-40B4-BE49-F238E27FC236}">
                <a16:creationId xmlns:a16="http://schemas.microsoft.com/office/drawing/2014/main" id="{46BE74B5-3E19-4B3D-9CCD-63E92218A1A1}"/>
              </a:ext>
            </a:extLst>
          </p:cNvPr>
          <p:cNvSpPr txBox="1">
            <a:spLocks/>
          </p:cNvSpPr>
          <p:nvPr/>
        </p:nvSpPr>
        <p:spPr>
          <a:xfrm>
            <a:off x="218415" y="3971"/>
            <a:ext cx="3112657" cy="586078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890" b="1" kern="100" dirty="0">
                <a:solidFill>
                  <a:schemeClr val="accent2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Poster No. (e.g. PP2-43)</a:t>
            </a:r>
            <a:endParaRPr lang="en-US" altLang="ja-JP" sz="1890" b="1" kern="100" dirty="0">
              <a:solidFill>
                <a:schemeClr val="accent2"/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3D186B49-08B9-4652-866A-03285E216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493" y="378925"/>
            <a:ext cx="6579504" cy="1863947"/>
          </a:xfrm>
        </p:spPr>
        <p:txBody>
          <a:bodyPr anchor="t">
            <a:noAutofit/>
          </a:bodyPr>
          <a:lstStyle/>
          <a:p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Welcome to the 11</a:t>
            </a:r>
            <a:r>
              <a:rPr lang="en-US" altLang="ja-JP" sz="1890" b="1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th</a:t>
            </a:r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Asian-Pacific Conference </a:t>
            </a:r>
            <a:b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on Biomechanics 2021</a:t>
            </a:r>
            <a:br>
              <a:rPr lang="ja-JP" altLang="ja-JP" sz="1890" b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b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890" u="sng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Taro Kyoto</a:t>
            </a:r>
            <a:r>
              <a:rPr lang="en-US" altLang="ja-JP" sz="1890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Taiji Adachi</a:t>
            </a:r>
            <a:r>
              <a:rPr lang="en-US" altLang="ja-JP" sz="1890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1,2</a:t>
            </a:r>
            <a:br>
              <a:rPr lang="ja-JP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890" i="1" kern="100" dirty="0"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1. Kyoto University, Japan; 2. APAB University, Japan</a:t>
            </a:r>
            <a:endParaRPr lang="ja-JP" altLang="en-US" sz="4199" dirty="0"/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D0B97920-13AB-4BBE-AD5A-2807C43F13CA}"/>
              </a:ext>
            </a:extLst>
          </p:cNvPr>
          <p:cNvSpPr txBox="1">
            <a:spLocks/>
          </p:cNvSpPr>
          <p:nvPr/>
        </p:nvSpPr>
        <p:spPr>
          <a:xfrm>
            <a:off x="376652" y="5588198"/>
            <a:ext cx="6442829" cy="723281"/>
          </a:xfrm>
          <a:prstGeom prst="rect">
            <a:avLst/>
          </a:prstGeom>
          <a:ln>
            <a:noFill/>
          </a:ln>
        </p:spPr>
        <p:txBody>
          <a:bodyPr vert="horz" lIns="69762" tIns="34882" rIns="69762" bIns="34882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Your poster presentation is completed by your participation in the </a:t>
            </a:r>
            <a:r>
              <a:rPr lang="en-US" altLang="ja-JP" sz="1890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Poster Presentations &amp; Live Discussions Session</a:t>
            </a:r>
            <a:r>
              <a:rPr lang="en-US" altLang="ja-JP" sz="189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2" name="タイトル 4">
            <a:extLst>
              <a:ext uri="{FF2B5EF4-FFF2-40B4-BE49-F238E27FC236}">
                <a16:creationId xmlns:a16="http://schemas.microsoft.com/office/drawing/2014/main" id="{56094907-4A21-4295-A8EE-60271E8CE694}"/>
              </a:ext>
            </a:extLst>
          </p:cNvPr>
          <p:cNvSpPr txBox="1">
            <a:spLocks/>
          </p:cNvSpPr>
          <p:nvPr/>
        </p:nvSpPr>
        <p:spPr>
          <a:xfrm>
            <a:off x="218415" y="3971"/>
            <a:ext cx="1164234" cy="497080"/>
          </a:xfrm>
          <a:prstGeom prst="rect">
            <a:avLst/>
          </a:prstGeom>
        </p:spPr>
        <p:txBody>
          <a:bodyPr vert="horz" lIns="69762" tIns="34882" rIns="69762" bIns="34882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890" b="1" kern="100" dirty="0">
                <a:solidFill>
                  <a:schemeClr val="accent2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PP2-43</a:t>
            </a:r>
            <a:endParaRPr lang="en-US" altLang="ja-JP" sz="1890" b="1" kern="100" dirty="0">
              <a:solidFill>
                <a:schemeClr val="accent2"/>
              </a:solidFill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905BB24-514D-4B2C-ADF0-3AD08DF0748D}"/>
              </a:ext>
            </a:extLst>
          </p:cNvPr>
          <p:cNvGrpSpPr/>
          <p:nvPr/>
        </p:nvGrpSpPr>
        <p:grpSpPr>
          <a:xfrm>
            <a:off x="529654" y="2020261"/>
            <a:ext cx="6136824" cy="3538085"/>
            <a:chOff x="1181098" y="1928333"/>
            <a:chExt cx="6845302" cy="3946547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2A3476DB-22CF-4A00-A5D3-0CCB01CE63C8}"/>
                </a:ext>
              </a:extLst>
            </p:cNvPr>
            <p:cNvSpPr/>
            <p:nvPr/>
          </p:nvSpPr>
          <p:spPr>
            <a:xfrm>
              <a:off x="4567761" y="1928333"/>
              <a:ext cx="3458639" cy="3918907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alpha val="50000"/>
                  </a:schemeClr>
                </a:gs>
                <a:gs pos="50000">
                  <a:schemeClr val="accent6">
                    <a:lumMod val="40000"/>
                    <a:lumOff val="60000"/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8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E5A3B38-A767-41F7-B3B1-E885EDFA9A5C}"/>
                </a:ext>
              </a:extLst>
            </p:cNvPr>
            <p:cNvSpPr/>
            <p:nvPr/>
          </p:nvSpPr>
          <p:spPr>
            <a:xfrm>
              <a:off x="1181099" y="1928333"/>
              <a:ext cx="3386664" cy="391890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50000"/>
                  </a:schemeClr>
                </a:gs>
                <a:gs pos="50000">
                  <a:schemeClr val="accent2">
                    <a:lumMod val="20000"/>
                    <a:lumOff val="8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80"/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05862F19-5616-456A-A0A4-DB0EC1863D4D}"/>
                </a:ext>
              </a:extLst>
            </p:cNvPr>
            <p:cNvGrpSpPr/>
            <p:nvPr/>
          </p:nvGrpSpPr>
          <p:grpSpPr>
            <a:xfrm>
              <a:off x="5047889" y="3440588"/>
              <a:ext cx="2498385" cy="2434292"/>
              <a:chOff x="1283996" y="3435882"/>
              <a:chExt cx="2498385" cy="2434292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BD8872D2-1269-4618-9A35-6050816DED97}"/>
                  </a:ext>
                </a:extLst>
              </p:cNvPr>
              <p:cNvSpPr/>
              <p:nvPr/>
            </p:nvSpPr>
            <p:spPr>
              <a:xfrm>
                <a:off x="1283996" y="4619766"/>
                <a:ext cx="2498385" cy="4990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90" dirty="0">
                    <a:latin typeface="Arial" panose="020B0604020202020204" pitchFamily="34" charset="0"/>
                    <a:cs typeface="Arial" panose="020B0604020202020204" pitchFamily="34" charset="0"/>
                  </a:rPr>
                  <a:t>Pre-recorded</a:t>
                </a:r>
              </a:p>
              <a:p>
                <a:pPr algn="ctr"/>
                <a:r>
                  <a:rPr kumimoji="1" lang="en-US" altLang="ja-JP" sz="1890" dirty="0">
                    <a:latin typeface="Arial" panose="020B0604020202020204" pitchFamily="34" charset="0"/>
                    <a:cs typeface="Arial" panose="020B0604020202020204" pitchFamily="34" charset="0"/>
                  </a:rPr>
                  <a:t>Oral Presentation</a:t>
                </a:r>
                <a:endParaRPr kumimoji="1" lang="ja-JP" altLang="en-US" sz="18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FD59702A-0697-4128-90B5-BAA42600D052}"/>
                  </a:ext>
                </a:extLst>
              </p:cNvPr>
              <p:cNvGrpSpPr/>
              <p:nvPr/>
            </p:nvGrpSpPr>
            <p:grpSpPr>
              <a:xfrm>
                <a:off x="2185542" y="5200109"/>
                <a:ext cx="692479" cy="670065"/>
                <a:chOff x="4442338" y="6028081"/>
                <a:chExt cx="692479" cy="670065"/>
              </a:xfrm>
            </p:grpSpPr>
            <p:pic>
              <p:nvPicPr>
                <p:cNvPr id="21" name="図 20">
                  <a:extLst>
                    <a:ext uri="{FF2B5EF4-FFF2-40B4-BE49-F238E27FC236}">
                      <a16:creationId xmlns:a16="http://schemas.microsoft.com/office/drawing/2014/main" id="{34FB6045-5101-447C-B809-F66E2AF092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screen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4490919" y="6028081"/>
                  <a:ext cx="595316" cy="670065"/>
                </a:xfrm>
                <a:prstGeom prst="rect">
                  <a:avLst/>
                </a:prstGeom>
              </p:spPr>
            </p:pic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84EAA1B6-8BD2-4484-867F-C691393DA7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026230" y="6137866"/>
                  <a:ext cx="108587" cy="2252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>
                  <a:extLst>
                    <a:ext uri="{FF2B5EF4-FFF2-40B4-BE49-F238E27FC236}">
                      <a16:creationId xmlns:a16="http://schemas.microsoft.com/office/drawing/2014/main" id="{D83BAAF1-9E9A-4969-9594-9443570917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442338" y="6137866"/>
                  <a:ext cx="108587" cy="2252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矢印: 下 18">
                <a:extLst>
                  <a:ext uri="{FF2B5EF4-FFF2-40B4-BE49-F238E27FC236}">
                    <a16:creationId xmlns:a16="http://schemas.microsoft.com/office/drawing/2014/main" id="{7C96D740-A6A7-4B93-8765-2A7EFBF7BE3F}"/>
                  </a:ext>
                </a:extLst>
              </p:cNvPr>
              <p:cNvSpPr/>
              <p:nvPr/>
            </p:nvSpPr>
            <p:spPr>
              <a:xfrm>
                <a:off x="2247546" y="4261379"/>
                <a:ext cx="556948" cy="285399"/>
              </a:xfrm>
              <a:prstGeom prst="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80"/>
              </a:p>
            </p:txBody>
          </p:sp>
          <p:sp>
            <p:nvSpPr>
              <p:cNvPr id="20" name="矢印: 下 19">
                <a:extLst>
                  <a:ext uri="{FF2B5EF4-FFF2-40B4-BE49-F238E27FC236}">
                    <a16:creationId xmlns:a16="http://schemas.microsoft.com/office/drawing/2014/main" id="{1D3AE34E-7A57-4EBD-BF8C-5DC6B9ADD5C8}"/>
                  </a:ext>
                </a:extLst>
              </p:cNvPr>
              <p:cNvSpPr/>
              <p:nvPr/>
            </p:nvSpPr>
            <p:spPr>
              <a:xfrm>
                <a:off x="2255148" y="3435882"/>
                <a:ext cx="556948" cy="285399"/>
              </a:xfrm>
              <a:prstGeom prst="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80"/>
              </a:p>
            </p:txBody>
          </p: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C2A6965E-DBDC-4A7E-8466-D189DF925361}"/>
                </a:ext>
              </a:extLst>
            </p:cNvPr>
            <p:cNvSpPr/>
            <p:nvPr/>
          </p:nvSpPr>
          <p:spPr>
            <a:xfrm>
              <a:off x="1181098" y="3780939"/>
              <a:ext cx="6845301" cy="4193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80" dirty="0">
                  <a:latin typeface="Arial" panose="020B0604020202020204" pitchFamily="34" charset="0"/>
                  <a:cs typeface="Arial" panose="020B0604020202020204" pitchFamily="34" charset="0"/>
                </a:rPr>
                <a:t>Poster Presentations &amp; Live Discussions (Everyone)</a:t>
              </a:r>
              <a:endParaRPr kumimoji="1" lang="ja-JP" altLang="en-US" sz="168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1753813-0DAA-4FB0-AAFC-25E8B91D943A}"/>
                </a:ext>
              </a:extLst>
            </p:cNvPr>
            <p:cNvSpPr/>
            <p:nvPr/>
          </p:nvSpPr>
          <p:spPr>
            <a:xfrm>
              <a:off x="4567760" y="2894418"/>
              <a:ext cx="3458639" cy="4719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90"/>
                </a:lnSpc>
              </a:pPr>
              <a:r>
                <a:rPr kumimoji="1" lang="en-US" altLang="ja-JP" sz="1680" dirty="0">
                  <a:latin typeface="Arial" panose="020B0604020202020204" pitchFamily="34" charset="0"/>
                  <a:cs typeface="Arial" panose="020B0604020202020204" pitchFamily="34" charset="0"/>
                </a:rPr>
                <a:t>Uploading Pre-recorded Video</a:t>
              </a:r>
              <a:endParaRPr kumimoji="1" lang="ja-JP" altLang="en-US" sz="168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BDE79DC9-F2EF-4F00-A684-5EE24BF7BAB8}"/>
                </a:ext>
              </a:extLst>
            </p:cNvPr>
            <p:cNvGrpSpPr/>
            <p:nvPr/>
          </p:nvGrpSpPr>
          <p:grpSpPr>
            <a:xfrm>
              <a:off x="1915157" y="2894418"/>
              <a:ext cx="1918548" cy="2978068"/>
              <a:chOff x="5651542" y="2889712"/>
              <a:chExt cx="1918548" cy="2978068"/>
            </a:xfrm>
          </p:grpSpPr>
          <p:sp>
            <p:nvSpPr>
              <p:cNvPr id="28" name="矢印: 下 27">
                <a:extLst>
                  <a:ext uri="{FF2B5EF4-FFF2-40B4-BE49-F238E27FC236}">
                    <a16:creationId xmlns:a16="http://schemas.microsoft.com/office/drawing/2014/main" id="{33252892-4CA6-41D7-9EC6-52091D86FC4E}"/>
                  </a:ext>
                </a:extLst>
              </p:cNvPr>
              <p:cNvSpPr/>
              <p:nvPr/>
            </p:nvSpPr>
            <p:spPr>
              <a:xfrm>
                <a:off x="6323036" y="4261379"/>
                <a:ext cx="556948" cy="285399"/>
              </a:xfrm>
              <a:prstGeom prst="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80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CA6F02C-2576-45F8-8BCC-57DDA061C8F2}"/>
                  </a:ext>
                </a:extLst>
              </p:cNvPr>
              <p:cNvSpPr/>
              <p:nvPr/>
            </p:nvSpPr>
            <p:spPr>
              <a:xfrm>
                <a:off x="5651542" y="4615125"/>
                <a:ext cx="1918548" cy="4990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90" dirty="0">
                    <a:latin typeface="Arial" panose="020B0604020202020204" pitchFamily="34" charset="0"/>
                    <a:cs typeface="Arial" panose="020B0604020202020204" pitchFamily="34" charset="0"/>
                  </a:rPr>
                  <a:t>Poster</a:t>
                </a:r>
              </a:p>
              <a:p>
                <a:pPr algn="ctr"/>
                <a:r>
                  <a:rPr kumimoji="1" lang="en-US" altLang="ja-JP" sz="1890" dirty="0">
                    <a:latin typeface="Arial" panose="020B0604020202020204" pitchFamily="34" charset="0"/>
                    <a:cs typeface="Arial" panose="020B0604020202020204" pitchFamily="34" charset="0"/>
                  </a:rPr>
                  <a:t>Presentation</a:t>
                </a:r>
                <a:endParaRPr kumimoji="1" lang="ja-JP" altLang="en-US" sz="18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A0C77E37-2848-4426-ABD0-822CF172F304}"/>
                  </a:ext>
                </a:extLst>
              </p:cNvPr>
              <p:cNvGrpSpPr/>
              <p:nvPr/>
            </p:nvGrpSpPr>
            <p:grpSpPr>
              <a:xfrm>
                <a:off x="6264577" y="5197715"/>
                <a:ext cx="692479" cy="670065"/>
                <a:chOff x="4442338" y="6028081"/>
                <a:chExt cx="692479" cy="670065"/>
              </a:xfrm>
            </p:grpSpPr>
            <p:pic>
              <p:nvPicPr>
                <p:cNvPr id="34" name="図 33">
                  <a:extLst>
                    <a:ext uri="{FF2B5EF4-FFF2-40B4-BE49-F238E27FC236}">
                      <a16:creationId xmlns:a16="http://schemas.microsoft.com/office/drawing/2014/main" id="{B0DA0A8C-245D-4548-AD6B-6C643517BB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screen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4490919" y="6028081"/>
                  <a:ext cx="595316" cy="670065"/>
                </a:xfrm>
                <a:prstGeom prst="rect">
                  <a:avLst/>
                </a:prstGeom>
              </p:spPr>
            </p:pic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613441BE-E168-450A-94A0-D884E56DE2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026230" y="6137866"/>
                  <a:ext cx="108587" cy="2252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8FE2010B-905A-4CD8-AB18-3E0A6FE6B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442338" y="6137866"/>
                  <a:ext cx="108587" cy="2252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矢印: 下 32">
                <a:extLst>
                  <a:ext uri="{FF2B5EF4-FFF2-40B4-BE49-F238E27FC236}">
                    <a16:creationId xmlns:a16="http://schemas.microsoft.com/office/drawing/2014/main" id="{6A90E032-56D9-481A-B38A-2B83553876A0}"/>
                  </a:ext>
                </a:extLst>
              </p:cNvPr>
              <p:cNvSpPr/>
              <p:nvPr/>
            </p:nvSpPr>
            <p:spPr>
              <a:xfrm>
                <a:off x="6328578" y="2889712"/>
                <a:ext cx="556948" cy="831569"/>
              </a:xfrm>
              <a:prstGeom prst="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80" dirty="0"/>
              </a:p>
            </p:txBody>
          </p:sp>
        </p:grp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E3DA43D-81EF-4E7C-A1B5-97049FA1ED30}"/>
              </a:ext>
            </a:extLst>
          </p:cNvPr>
          <p:cNvGrpSpPr/>
          <p:nvPr/>
        </p:nvGrpSpPr>
        <p:grpSpPr>
          <a:xfrm>
            <a:off x="4578053" y="2413663"/>
            <a:ext cx="1059495" cy="479035"/>
            <a:chOff x="4361012" y="2377592"/>
            <a:chExt cx="1009265" cy="456324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7FA4CCCC-6B2E-436D-9617-E504E1A57B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61012" y="2378739"/>
              <a:ext cx="404400" cy="455177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1828394-F6B2-4B11-8AF4-AC79E8665E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965877" y="2377592"/>
              <a:ext cx="404400" cy="455177"/>
            </a:xfrm>
            <a:prstGeom prst="rect">
              <a:avLst/>
            </a:prstGeom>
          </p:spPr>
        </p:pic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2A1F3AC-E99B-45E6-B7FB-F81D0625D02B}"/>
              </a:ext>
            </a:extLst>
          </p:cNvPr>
          <p:cNvGrpSpPr/>
          <p:nvPr/>
        </p:nvGrpSpPr>
        <p:grpSpPr>
          <a:xfrm>
            <a:off x="1517981" y="2395856"/>
            <a:ext cx="1059495" cy="479035"/>
            <a:chOff x="4361012" y="2377592"/>
            <a:chExt cx="1009265" cy="456324"/>
          </a:xfrm>
        </p:grpSpPr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E70FB17E-52EB-427D-8A11-2DF6C2BFE9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61012" y="2378739"/>
              <a:ext cx="404400" cy="455177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F301A33C-B839-4128-9429-6D505677DE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965877" y="2377592"/>
              <a:ext cx="404400" cy="455177"/>
            </a:xfrm>
            <a:prstGeom prst="rect">
              <a:avLst/>
            </a:prstGeom>
          </p:spPr>
        </p:pic>
      </p:grpSp>
      <p:sp>
        <p:nvSpPr>
          <p:cNvPr id="42" name="タイトル 4">
            <a:extLst>
              <a:ext uri="{FF2B5EF4-FFF2-40B4-BE49-F238E27FC236}">
                <a16:creationId xmlns:a16="http://schemas.microsoft.com/office/drawing/2014/main" id="{176A32D1-1610-4D72-AED1-D9B9C73DE887}"/>
              </a:ext>
            </a:extLst>
          </p:cNvPr>
          <p:cNvSpPr txBox="1">
            <a:spLocks/>
          </p:cNvSpPr>
          <p:nvPr/>
        </p:nvSpPr>
        <p:spPr>
          <a:xfrm>
            <a:off x="308315" y="2242871"/>
            <a:ext cx="6579504" cy="41579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9762" tIns="34882" rIns="69762" bIns="34882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Aft>
                <a:spcPts val="915"/>
              </a:spcAft>
            </a:pPr>
            <a:endParaRPr lang="en-US" altLang="ja-JP" sz="1373" kern="100" dirty="0"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5463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242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1_デザインの設定</vt:lpstr>
      <vt:lpstr>Presentation Title  FirstName LASTNAME1, FirstName LASTNAME2 (e.g. Taiji ADACHI1, 2) 1. Author Affiliation, Country; 2. Author Affiliation, Country (e.g. 1. Kyoto University, Japan)</vt:lpstr>
      <vt:lpstr>Welcome to the 11th Asian-Pacific Conference  on Biomechanics 2021  Taro Kyoto1, Taiji Adachi1,2 1. Kyoto University, Japan; 2. APAB University, Japan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2021-10-26T10:29:35Z</dcterms:created>
  <dcterms:modified xsi:type="dcterms:W3CDTF">2021-10-26T10:29:45Z</dcterms:modified>
</cp:coreProperties>
</file>