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1458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氏原　嘉洋" userId="4f840e17-40d4-49f2-917e-63b434132907" providerId="ADAL" clId="{DDCDA937-FB6C-4A41-9F15-E0D1385A1028}"/>
    <pc:docChg chg="modSld">
      <pc:chgData name="氏原　嘉洋" userId="4f840e17-40d4-49f2-917e-63b434132907" providerId="ADAL" clId="{DDCDA937-FB6C-4A41-9F15-E0D1385A1028}" dt="2024-04-10T09:18:29.116" v="28" actId="20577"/>
      <pc:docMkLst>
        <pc:docMk/>
      </pc:docMkLst>
      <pc:sldChg chg="modSp">
        <pc:chgData name="氏原　嘉洋" userId="4f840e17-40d4-49f2-917e-63b434132907" providerId="ADAL" clId="{DDCDA937-FB6C-4A41-9F15-E0D1385A1028}" dt="2024-04-10T09:18:29.116" v="28" actId="20577"/>
        <pc:sldMkLst>
          <pc:docMk/>
          <pc:sldMk cId="1684313440" sldId="256"/>
        </pc:sldMkLst>
        <pc:spChg chg="mod">
          <ac:chgData name="氏原　嘉洋" userId="4f840e17-40d4-49f2-917e-63b434132907" providerId="ADAL" clId="{DDCDA937-FB6C-4A41-9F15-E0D1385A1028}" dt="2024-04-10T09:18:29.116" v="28" actId="20577"/>
          <ac:spMkLst>
            <pc:docMk/>
            <pc:sldMk cId="1684313440" sldId="256"/>
            <ac:spMk id="6" creationId="{F89B0112-F7BA-686D-96E4-913BA2CC80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13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441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047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2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32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737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877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21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25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87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839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FAB7C4-A476-4A6A-AAA4-E92A6C7360EC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CB1CE2-19E0-4D99-A758-E6FE90FD5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09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nuss.nagoya-u.ac.jp/s/wCHN3yQN8NPeTjD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302DEC5-2F09-0E9A-9C01-0AEF0644AB04}"/>
              </a:ext>
            </a:extLst>
          </p:cNvPr>
          <p:cNvSpPr txBox="1"/>
          <p:nvPr/>
        </p:nvSpPr>
        <p:spPr>
          <a:xfrm>
            <a:off x="105255" y="105255"/>
            <a:ext cx="8354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9P99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5F7CB3AC-51C8-7BCF-8F0E-16CF7210E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55" y="1085131"/>
            <a:ext cx="3491752" cy="1140276"/>
          </a:xfrm>
          <a:prstGeom prst="wedgeRectCallout">
            <a:avLst>
              <a:gd name="adj1" fmla="val -34396"/>
              <a:gd name="adj2" fmla="val -104002"/>
            </a:avLst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ja-JP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ポスター番号（講演番号）</a:t>
            </a:r>
            <a:endParaRPr kumimoji="0" lang="en-US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Arial 20 pt</a:t>
            </a:r>
            <a:r>
              <a:rPr lang="ja-JP" altLang="en-US" dirty="0">
                <a:latin typeface="Arial" panose="020B0604020202020204" pitchFamily="34" charset="0"/>
              </a:rPr>
              <a:t>で記入してください．</a:t>
            </a:r>
            <a:endParaRPr lang="en-US" altLang="ja-JP" dirty="0"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latin typeface="Arial" panose="020B0604020202020204" pitchFamily="34" charset="0"/>
              </a:rPr>
              <a:t>色は自由です．</a:t>
            </a:r>
            <a:endParaRPr lang="en-US" altLang="ja-JP" dirty="0"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89B0112-F7BA-686D-96E4-913BA2CC8040}"/>
              </a:ext>
            </a:extLst>
          </p:cNvPr>
          <p:cNvSpPr txBox="1"/>
          <p:nvPr/>
        </p:nvSpPr>
        <p:spPr>
          <a:xfrm>
            <a:off x="105255" y="2576022"/>
            <a:ext cx="957430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・このテンプレートのスライドのサイズは</a:t>
            </a:r>
            <a:r>
              <a:rPr kumimoji="1" lang="en-US" altLang="ja-JP" sz="1400" b="1" dirty="0">
                <a:solidFill>
                  <a:srgbClr val="FF0000"/>
                </a:solidFill>
              </a:rPr>
              <a:t>A4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（横長）</a:t>
            </a:r>
            <a:r>
              <a:rPr kumimoji="1" lang="ja-JP" altLang="en-US" sz="1400" dirty="0"/>
              <a:t>です．</a:t>
            </a:r>
            <a:endParaRPr kumimoji="1" lang="en-US" altLang="ja-JP" sz="1400" dirty="0"/>
          </a:p>
          <a:p>
            <a:r>
              <a:rPr kumimoji="1" lang="ja-JP" altLang="en-US" sz="1400" dirty="0"/>
              <a:t>・このスライドサイズで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１枚</a:t>
            </a:r>
            <a:r>
              <a:rPr kumimoji="1" lang="ja-JP" altLang="en-US" sz="1400" dirty="0"/>
              <a:t>のスライドを作成し，</a:t>
            </a:r>
            <a:r>
              <a:rPr kumimoji="1" lang="en-US" altLang="ja-JP" sz="1400" b="1" dirty="0">
                <a:solidFill>
                  <a:srgbClr val="FF0000"/>
                </a:solidFill>
              </a:rPr>
              <a:t>pdf</a:t>
            </a:r>
            <a:r>
              <a:rPr kumimoji="1" lang="ja-JP" altLang="en-US" sz="1400" dirty="0"/>
              <a:t>に変換したものをご提出ください．</a:t>
            </a:r>
            <a:endParaRPr kumimoji="1" lang="en-US" altLang="ja-JP" sz="1400" dirty="0"/>
          </a:p>
          <a:p>
            <a:r>
              <a:rPr kumimoji="1" lang="ja-JP" altLang="en-US" sz="1400" dirty="0"/>
              <a:t>・他のアプリケーション使う方も</a:t>
            </a:r>
            <a:r>
              <a:rPr kumimoji="1" lang="en-US" altLang="ja-JP" sz="1400" b="1" dirty="0">
                <a:solidFill>
                  <a:srgbClr val="FF0000"/>
                </a:solidFill>
              </a:rPr>
              <a:t>A4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（横長）サイズ</a:t>
            </a:r>
            <a:r>
              <a:rPr kumimoji="1" lang="ja-JP" altLang="en-US" sz="1400" dirty="0"/>
              <a:t>で作成し，</a:t>
            </a:r>
            <a:r>
              <a:rPr kumimoji="1" lang="en-US" altLang="ja-JP" sz="1400" b="1" dirty="0">
                <a:solidFill>
                  <a:srgbClr val="FF0000"/>
                </a:solidFill>
              </a:rPr>
              <a:t>pdf</a:t>
            </a:r>
            <a:r>
              <a:rPr kumimoji="1" lang="ja-JP" altLang="en-US" sz="1400" dirty="0"/>
              <a:t>に変換したものをご提出ください．</a:t>
            </a:r>
            <a:endParaRPr kumimoji="1" lang="en-US" altLang="ja-JP" sz="1400" dirty="0"/>
          </a:p>
          <a:p>
            <a:r>
              <a:rPr lang="ja-JP" altLang="ja-JP" sz="1400" dirty="0"/>
              <a:t>・ファイル名は，「</a:t>
            </a:r>
            <a:r>
              <a:rPr lang="ja-JP" altLang="ja-JP" sz="1400" b="1" dirty="0">
                <a:solidFill>
                  <a:srgbClr val="FF0000"/>
                </a:solidFill>
              </a:rPr>
              <a:t>ポスター番号</a:t>
            </a:r>
            <a:r>
              <a:rPr lang="en-US" altLang="ja-JP" sz="1400" b="1" dirty="0">
                <a:solidFill>
                  <a:srgbClr val="FF0000"/>
                </a:solidFill>
              </a:rPr>
              <a:t>_</a:t>
            </a:r>
            <a:r>
              <a:rPr lang="ja-JP" altLang="ja-JP" sz="1400" b="1" dirty="0">
                <a:solidFill>
                  <a:srgbClr val="FF0000"/>
                </a:solidFill>
              </a:rPr>
              <a:t>氏名</a:t>
            </a:r>
            <a:r>
              <a:rPr lang="en-US" altLang="ja-JP" sz="1400" b="1" dirty="0">
                <a:solidFill>
                  <a:srgbClr val="FF0000"/>
                </a:solidFill>
              </a:rPr>
              <a:t>.pdf</a:t>
            </a:r>
            <a:r>
              <a:rPr lang="ja-JP" altLang="ja-JP" sz="1400" dirty="0"/>
              <a:t>」（例：</a:t>
            </a:r>
            <a:r>
              <a:rPr lang="en-US" altLang="ja-JP" sz="1400" dirty="0"/>
              <a:t>9P99_</a:t>
            </a:r>
            <a:r>
              <a:rPr lang="ja-JP" altLang="ja-JP" sz="1400" dirty="0"/>
              <a:t>工大巧</a:t>
            </a:r>
            <a:r>
              <a:rPr lang="en-US" altLang="ja-JP" sz="1400" dirty="0"/>
              <a:t>.pdf</a:t>
            </a:r>
            <a:r>
              <a:rPr lang="ja-JP" altLang="ja-JP" sz="1400" dirty="0"/>
              <a:t>）としてください．</a:t>
            </a:r>
          </a:p>
          <a:p>
            <a:r>
              <a:rPr lang="ja-JP" altLang="en-US" sz="1400" dirty="0"/>
              <a:t>　</a:t>
            </a:r>
            <a:r>
              <a:rPr lang="ja-JP" altLang="ja-JP" sz="1400" dirty="0"/>
              <a:t>ポスター番号は半角英数字とし，ポスター番号と氏名の間には半角のアンダーバー（</a:t>
            </a:r>
            <a:r>
              <a:rPr lang="en-US" altLang="ja-JP" sz="1400" dirty="0"/>
              <a:t> _ </a:t>
            </a:r>
            <a:r>
              <a:rPr lang="ja-JP" altLang="ja-JP" sz="1400" dirty="0"/>
              <a:t>）を入れてください．</a:t>
            </a:r>
          </a:p>
          <a:p>
            <a:r>
              <a:rPr lang="ja-JP" altLang="ja-JP" sz="1400" dirty="0"/>
              <a:t>・ファイルは，</a:t>
            </a:r>
            <a:r>
              <a:rPr lang="en-US" altLang="ja-JP" sz="1400" b="1" dirty="0">
                <a:solidFill>
                  <a:srgbClr val="FF0000"/>
                </a:solidFill>
              </a:rPr>
              <a:t>4/26</a:t>
            </a:r>
            <a:r>
              <a:rPr lang="ja-JP" altLang="ja-JP" sz="1400" b="1" dirty="0">
                <a:solidFill>
                  <a:srgbClr val="FF0000"/>
                </a:solidFill>
              </a:rPr>
              <a:t>（延長はありません）</a:t>
            </a:r>
            <a:r>
              <a:rPr lang="ja-JP" altLang="ja-JP" sz="1400" dirty="0"/>
              <a:t>までに下記リンクにアップロードしてご提出ください．</a:t>
            </a:r>
          </a:p>
          <a:p>
            <a:r>
              <a:rPr lang="ja-JP" altLang="en-US" sz="1400" dirty="0"/>
              <a:t>　</a:t>
            </a:r>
            <a:r>
              <a:rPr lang="en-US" altLang="ja-JP" sz="1400" dirty="0">
                <a:hlinkClick r:id="rId2"/>
              </a:rPr>
              <a:t>https://nuss.nagoya-u.ac.jp/s/wCHN3yQN8NPeTjD</a:t>
            </a:r>
            <a:endParaRPr lang="en-US" altLang="ja-JP" sz="1400" dirty="0"/>
          </a:p>
          <a:p>
            <a:endParaRPr lang="ja-JP" altLang="ja-JP" sz="1400" dirty="0"/>
          </a:p>
          <a:p>
            <a:r>
              <a:rPr lang="ja-JP" altLang="ja-JP" sz="1400" dirty="0"/>
              <a:t>注意</a:t>
            </a:r>
          </a:p>
          <a:p>
            <a:r>
              <a:rPr lang="ja-JP" altLang="ja-JP" sz="1400" dirty="0"/>
              <a:t>・指定した以外のサイズで作成されたスライドも</a:t>
            </a:r>
            <a:r>
              <a:rPr lang="en-US" altLang="ja-JP" sz="1400" dirty="0"/>
              <a:t>A4</a:t>
            </a:r>
            <a:r>
              <a:rPr lang="ja-JP" altLang="ja-JP" sz="1400" dirty="0"/>
              <a:t>サイズに合わせて投影します．その際の仕上がりについて実行委員会は保証致しかねます．</a:t>
            </a:r>
          </a:p>
          <a:p>
            <a:r>
              <a:rPr lang="ja-JP" altLang="ja-JP" sz="1400" dirty="0"/>
              <a:t>・ファイル名が指定フォーマットと合わないファイルはフラッシュプレゼンテーション時に投影されない可能性があります．</a:t>
            </a:r>
          </a:p>
          <a:p>
            <a:endParaRPr kumimoji="1"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1684313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8323cca-d99d-4f00-81a6-ba1a01f3fd80">
      <UserInfo>
        <DisplayName>医用生体工学研究室(仮)_prv メンバー</DisplayName>
        <AccountId>37</AccountId>
        <AccountType/>
      </UserInfo>
    </SharedWithUsers>
    <_activity xmlns="fa8b8e53-cc76-44ba-9b4f-ddf3120c7d9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32F7C093C03D746A3FA84909E25E35F" ma:contentTypeVersion="18" ma:contentTypeDescription="新しいドキュメントを作成します。" ma:contentTypeScope="" ma:versionID="7ffce2a52343979ace7cf6ea6ee6422d">
  <xsd:schema xmlns:xsd="http://www.w3.org/2001/XMLSchema" xmlns:xs="http://www.w3.org/2001/XMLSchema" xmlns:p="http://schemas.microsoft.com/office/2006/metadata/properties" xmlns:ns3="e8323cca-d99d-4f00-81a6-ba1a01f3fd80" xmlns:ns4="fa8b8e53-cc76-44ba-9b4f-ddf3120c7d94" targetNamespace="http://schemas.microsoft.com/office/2006/metadata/properties" ma:root="true" ma:fieldsID="6815e308a644ed9a06d41899d2b038db" ns3:_="" ns4:_="">
    <xsd:import namespace="e8323cca-d99d-4f00-81a6-ba1a01f3fd80"/>
    <xsd:import namespace="fa8b8e53-cc76-44ba-9b4f-ddf3120c7d9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323cca-d99d-4f00-81a6-ba1a01f3fd8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8b8e53-cc76-44ba-9b4f-ddf3120c7d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7A1F79-97FE-4426-9D1F-7805BE0FD1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A658CD-30B7-4554-B885-8980A03FEC2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8323cca-d99d-4f00-81a6-ba1a01f3fd80"/>
    <ds:schemaRef ds:uri="http://purl.org/dc/elements/1.1/"/>
    <ds:schemaRef ds:uri="http://schemas.microsoft.com/office/2006/metadata/properties"/>
    <ds:schemaRef ds:uri="fa8b8e53-cc76-44ba-9b4f-ddf3120c7d9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815E903-2910-44F4-AB80-71EEA1E2A6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323cca-d99d-4f00-81a6-ba1a01f3fd80"/>
    <ds:schemaRef ds:uri="fa8b8e53-cc76-44ba-9b4f-ddf3120c7d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474</TotalTime>
  <Words>215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氏原　嘉洋</dc:creator>
  <cp:lastModifiedBy>氏原　嘉洋</cp:lastModifiedBy>
  <cp:revision>4</cp:revision>
  <dcterms:created xsi:type="dcterms:W3CDTF">2024-04-07T13:42:11Z</dcterms:created>
  <dcterms:modified xsi:type="dcterms:W3CDTF">2024-04-10T09:18:44Z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0x010100632F7C093C03D746A3FA84909E25E35F</vt:lpwstr>
  </property>
</Properties>
</file>