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209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8497D67-AD8B-5874-F70B-E266CCC23805}"/>
              </a:ext>
            </a:extLst>
          </p:cNvPr>
          <p:cNvSpPr txBox="1"/>
          <p:nvPr userDrawn="1"/>
        </p:nvSpPr>
        <p:spPr>
          <a:xfrm>
            <a:off x="6281070" y="23812"/>
            <a:ext cx="28969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37</a:t>
            </a: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 日本機械学会バイオエンジニアリング講演会</a:t>
            </a:r>
          </a:p>
        </p:txBody>
      </p:sp>
    </p:spTree>
    <p:extLst>
      <p:ext uri="{BB962C8B-B14F-4D97-AF65-F5344CB8AC3E}">
        <p14:creationId xmlns:p14="http://schemas.microsoft.com/office/powerpoint/2010/main" val="320621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212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90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71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91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82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55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1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749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621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566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B7F7F8-1599-4682-BF89-231D81686A60}" type="datetimeFigureOut">
              <a:rPr kumimoji="1" lang="ja-JP" altLang="en-US" smtClean="0"/>
              <a:t>2025/3/28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41F59D-54BD-4E3B-8922-44E5ABF992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40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CD01EB6-E7E9-8984-9A10-7C1B84659FA4}"/>
              </a:ext>
            </a:extLst>
          </p:cNvPr>
          <p:cNvSpPr txBox="1"/>
          <p:nvPr/>
        </p:nvSpPr>
        <p:spPr>
          <a:xfrm>
            <a:off x="224204" y="215412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P1-01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FFEDE70-31A5-D87D-7773-9013925223F8}"/>
              </a:ext>
            </a:extLst>
          </p:cNvPr>
          <p:cNvSpPr txBox="1"/>
          <p:nvPr/>
        </p:nvSpPr>
        <p:spPr>
          <a:xfrm>
            <a:off x="1041889" y="215412"/>
            <a:ext cx="602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ポスターフラッシュプレゼンテーション動画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のテンプレートについて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A3FA74-A5CC-01D9-1FEE-58B38EE42C82}"/>
              </a:ext>
            </a:extLst>
          </p:cNvPr>
          <p:cNvSpPr txBox="1"/>
          <p:nvPr/>
        </p:nvSpPr>
        <p:spPr>
          <a:xfrm>
            <a:off x="1041889" y="813339"/>
            <a:ext cx="6414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〇山下忠紘</a:t>
            </a:r>
            <a:r>
              <a:rPr kumimoji="1" lang="en-US" altLang="ja-JP" baseline="30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、須藤亮</a:t>
            </a:r>
            <a:r>
              <a:rPr kumimoji="1" lang="en-US" altLang="ja-JP" baseline="30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、三好洋美</a:t>
            </a:r>
            <a:r>
              <a:rPr kumimoji="1" lang="en-US" altLang="ja-JP" baseline="30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、世良俊博</a:t>
            </a:r>
            <a:r>
              <a:rPr kumimoji="1" lang="en-US" altLang="ja-JP" baseline="30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、正本和人</a:t>
            </a:r>
            <a:r>
              <a:rPr kumimoji="1" lang="en-US" altLang="ja-JP" baseline="30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endParaRPr kumimoji="1" lang="ja-JP" altLang="en-US" baseline="30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26363B7-FC32-F28A-0891-A1487B047E6C}"/>
              </a:ext>
            </a:extLst>
          </p:cNvPr>
          <p:cNvSpPr txBox="1"/>
          <p:nvPr/>
        </p:nvSpPr>
        <p:spPr>
          <a:xfrm>
            <a:off x="1041888" y="1182671"/>
            <a:ext cx="6340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aseline="30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慶應大、</a:t>
            </a:r>
            <a:r>
              <a:rPr kumimoji="1" lang="en-US" altLang="ja-JP" baseline="30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都立大、</a:t>
            </a:r>
            <a:r>
              <a:rPr kumimoji="1" lang="en-US" altLang="ja-JP" baseline="30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東京理科大、</a:t>
            </a:r>
            <a:r>
              <a:rPr kumimoji="1" lang="en-US" altLang="ja-JP" baseline="30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電通大</a:t>
            </a:r>
            <a:endParaRPr kumimoji="1" lang="ja-JP" altLang="en-US" baseline="30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1DB597A-DF19-6DFF-4F4B-14D781424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076" y="338532"/>
            <a:ext cx="1140069" cy="1140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吹き出し: 四角形 12">
            <a:extLst>
              <a:ext uri="{FF2B5EF4-FFF2-40B4-BE49-F238E27FC236}">
                <a16:creationId xmlns:a16="http://schemas.microsoft.com/office/drawing/2014/main" id="{81F29744-C07E-A288-C7C2-8359A5E9B20B}"/>
              </a:ext>
            </a:extLst>
          </p:cNvPr>
          <p:cNvSpPr/>
          <p:nvPr/>
        </p:nvSpPr>
        <p:spPr>
          <a:xfrm>
            <a:off x="7297615" y="1780442"/>
            <a:ext cx="1727689" cy="822081"/>
          </a:xfrm>
          <a:prstGeom prst="wedgeRectCallout">
            <a:avLst>
              <a:gd name="adj1" fmla="val -11775"/>
              <a:gd name="adj2" fmla="val -94531"/>
            </a:avLst>
          </a:prstGeom>
          <a:solidFill>
            <a:srgbClr val="FFFFFF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発表者の写真を</a:t>
            </a:r>
            <a:endParaRPr kumimoji="1" lang="en-US" altLang="ja-JP" sz="140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掲載してください。</a:t>
            </a:r>
          </a:p>
        </p:txBody>
      </p:sp>
      <p:sp>
        <p:nvSpPr>
          <p:cNvPr id="14" name="吹き出し: 四角形 13">
            <a:extLst>
              <a:ext uri="{FF2B5EF4-FFF2-40B4-BE49-F238E27FC236}">
                <a16:creationId xmlns:a16="http://schemas.microsoft.com/office/drawing/2014/main" id="{A32A7C9C-D309-D970-7C2F-284AC52DF9C7}"/>
              </a:ext>
            </a:extLst>
          </p:cNvPr>
          <p:cNvSpPr/>
          <p:nvPr/>
        </p:nvSpPr>
        <p:spPr>
          <a:xfrm>
            <a:off x="118772" y="908566"/>
            <a:ext cx="1727689" cy="822081"/>
          </a:xfrm>
          <a:prstGeom prst="wedgeRectCallout">
            <a:avLst>
              <a:gd name="adj1" fmla="val -21115"/>
              <a:gd name="adj2" fmla="val -104345"/>
            </a:avLst>
          </a:prstGeom>
          <a:solidFill>
            <a:srgbClr val="FFFFFF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ポスター番号を</a:t>
            </a:r>
            <a:endParaRPr kumimoji="1" lang="en-US" altLang="ja-JP" sz="140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入れてください。</a:t>
            </a:r>
          </a:p>
        </p:txBody>
      </p:sp>
      <p:sp>
        <p:nvSpPr>
          <p:cNvPr id="15" name="吹き出し: 四角形 14">
            <a:extLst>
              <a:ext uri="{FF2B5EF4-FFF2-40B4-BE49-F238E27FC236}">
                <a16:creationId xmlns:a16="http://schemas.microsoft.com/office/drawing/2014/main" id="{72B29C1A-179E-1B1D-FABC-EFE7AC65D8BC}"/>
              </a:ext>
            </a:extLst>
          </p:cNvPr>
          <p:cNvSpPr/>
          <p:nvPr/>
        </p:nvSpPr>
        <p:spPr>
          <a:xfrm>
            <a:off x="1502478" y="3382299"/>
            <a:ext cx="5566537" cy="1966518"/>
          </a:xfrm>
          <a:prstGeom prst="wedgeRectCallout">
            <a:avLst>
              <a:gd name="adj1" fmla="val -27985"/>
              <a:gd name="adj2" fmla="val -18249"/>
            </a:avLst>
          </a:prstGeom>
          <a:solidFill>
            <a:srgbClr val="FFFFFF">
              <a:alpha val="50196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ea"/>
              <a:buAutoNum type="circleNumDbPlain"/>
            </a:pPr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スライドは</a:t>
            </a:r>
            <a:r>
              <a:rPr kumimoji="1" lang="en-US" altLang="ja-JP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枚のみです。</a:t>
            </a:r>
            <a:endParaRPr kumimoji="1" lang="en-US" altLang="ja-JP" sz="140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en-US" altLang="ja-JP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</a:t>
            </a:r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秒以内のプレゼンを録画し、</a:t>
            </a:r>
            <a:endParaRPr kumimoji="1" lang="en-US" altLang="ja-JP" sz="140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.mp4</a:t>
            </a:r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形式で保存したファイルをアップロードしてください。</a:t>
            </a:r>
            <a:endParaRPr kumimoji="1" lang="en-US" altLang="ja-JP" sz="140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　ファイル容量は</a:t>
            </a:r>
            <a:r>
              <a:rPr kumimoji="1" lang="en-US" altLang="ja-JP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10MB</a:t>
            </a:r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以下でお願いします。</a:t>
            </a:r>
            <a:endParaRPr kumimoji="1" lang="en-US" altLang="ja-JP" sz="140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400" dirty="0">
                <a:solidFill>
                  <a:srgbClr val="00B05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　スライドの縦横比は変更しないでください。</a:t>
            </a:r>
            <a:endParaRPr kumimoji="1" lang="en-US" altLang="ja-JP" sz="140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342900" indent="-342900">
              <a:buFont typeface="+mj-ea"/>
              <a:buAutoNum type="circleNumDbPlain"/>
            </a:pPr>
            <a:endParaRPr kumimoji="1" lang="ja-JP" altLang="en-US" sz="1400" dirty="0">
              <a:solidFill>
                <a:srgbClr val="00B05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3714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</TotalTime>
  <Words>107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Ryo Sudo</dc:creator>
  <cp:lastModifiedBy>Ryo Sudo</cp:lastModifiedBy>
  <cp:revision>7</cp:revision>
  <dcterms:created xsi:type="dcterms:W3CDTF">2024-12-12T07:14:09Z</dcterms:created>
  <dcterms:modified xsi:type="dcterms:W3CDTF">2025-03-28T04:22:11Z</dcterms:modified>
</cp:coreProperties>
</file>