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55" d="100"/>
          <a:sy n="55" d="100"/>
        </p:scale>
        <p:origin x="11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6707-BF31-4656-8232-F9A986FAFCA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24471-035B-4843-92F1-A2F3C3E9D1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250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6707-BF31-4656-8232-F9A986FAFCA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24471-035B-4843-92F1-A2F3C3E9D1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066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6707-BF31-4656-8232-F9A986FAFCA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24471-035B-4843-92F1-A2F3C3E9D1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498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6707-BF31-4656-8232-F9A986FAFCA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24471-035B-4843-92F1-A2F3C3E9D1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16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6707-BF31-4656-8232-F9A986FAFCA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24471-035B-4843-92F1-A2F3C3E9D1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5741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6707-BF31-4656-8232-F9A986FAFCA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24471-035B-4843-92F1-A2F3C3E9D1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30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6707-BF31-4656-8232-F9A986FAFCA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24471-035B-4843-92F1-A2F3C3E9D1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256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6707-BF31-4656-8232-F9A986FAFCA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24471-035B-4843-92F1-A2F3C3E9D1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240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6707-BF31-4656-8232-F9A986FAFCA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24471-035B-4843-92F1-A2F3C3E9D1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54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6707-BF31-4656-8232-F9A986FAFCA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24471-035B-4843-92F1-A2F3C3E9D1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031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6707-BF31-4656-8232-F9A986FAFCA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24471-035B-4843-92F1-A2F3C3E9D1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654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66707-BF31-4656-8232-F9A986FAFCA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24471-035B-4843-92F1-A2F3C3E9D1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47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793" y="279519"/>
            <a:ext cx="2390775" cy="1466850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563969" y="2224243"/>
            <a:ext cx="6186309" cy="8925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sz="26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「北陸・信越地区の女性研究者・技術者</a:t>
            </a:r>
          </a:p>
          <a:p>
            <a:pPr algn="ctr"/>
            <a:r>
              <a:rPr lang="ja-JP" altLang="ja-JP" sz="26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＋女子学生のランチミーティング」</a:t>
            </a:r>
            <a:endParaRPr lang="ja-JP" altLang="en-US" sz="2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305357" y="3038178"/>
            <a:ext cx="4703532" cy="4308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2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@</a:t>
            </a:r>
            <a:r>
              <a:rPr lang="ja-JP" altLang="ja-JP" sz="22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日本機械学会北陸信越支部講演会</a:t>
            </a:r>
            <a:endParaRPr lang="en-US" altLang="ja-JP" sz="2200" kern="100" dirty="0" smtClean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021541" y="4140047"/>
            <a:ext cx="6109365" cy="24622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TW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日時</a:t>
            </a:r>
            <a:r>
              <a:rPr lang="zh-TW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：平成</a:t>
            </a:r>
            <a:r>
              <a:rPr lang="en-US" altLang="zh-TW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zh-TW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zh-TW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zh-TW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zh-TW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土</a:t>
            </a:r>
            <a:r>
              <a:rPr lang="zh-TW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en-US" altLang="zh-TW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zh-TW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時～</a:t>
            </a:r>
            <a:r>
              <a:rPr lang="en-US" altLang="zh-TW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</a:t>
            </a:r>
            <a:r>
              <a:rPr lang="zh-TW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</a:t>
            </a:r>
            <a:endParaRPr lang="en-US" altLang="zh-TW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場所：</a:t>
            </a:r>
            <a:r>
              <a:rPr lang="zh-TW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福井工業</a:t>
            </a:r>
            <a:r>
              <a:rPr lang="zh-TW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大学</a:t>
            </a:r>
            <a:r>
              <a:rPr lang="en-US" altLang="zh-TW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zh-TW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号館　</a:t>
            </a:r>
            <a:r>
              <a:rPr lang="en-US" altLang="zh-TW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301</a:t>
            </a:r>
            <a:r>
              <a:rPr lang="zh-TW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教室</a:t>
            </a:r>
            <a:endParaRPr lang="en-US" altLang="zh-TW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目的：北陸信越における機械工学分野の女性研究者・技術者の活動支援，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女子学生間での交流支援，北陸信越支部での女性会員の増強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参加対象： 女性研究者・技術者，女子学生，</a:t>
            </a:r>
          </a:p>
          <a:p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女性研究者・技術者を上司あるいは部下にもつ男性，</a:t>
            </a:r>
          </a:p>
          <a:p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女子学生を担当する男性</a:t>
            </a:r>
          </a:p>
          <a:p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（日本機械学会の会員以外の方も参加可能です。）</a:t>
            </a: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参加費：無料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申し込み：不要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zh-CN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主催</a:t>
            </a:r>
            <a:r>
              <a:rPr lang="zh-CN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 機械学会女性部会（</a:t>
            </a:r>
            <a:r>
              <a:rPr lang="en-US" altLang="zh-CN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LAJ</a:t>
            </a:r>
            <a:r>
              <a:rPr lang="zh-CN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 </a:t>
            </a:r>
            <a:r>
              <a:rPr lang="en-US" altLang="zh-CN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http://www.jsme.or.jp/laj</a:t>
            </a:r>
            <a:r>
              <a:rPr lang="en-US" altLang="zh-CN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endParaRPr lang="en-US" altLang="ja-JP" sz="1400" kern="100" dirty="0" smtClean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950246" y="9213122"/>
            <a:ext cx="3264227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問合せ先</a:t>
            </a: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富山県立大学工学部　清家美帆</a:t>
            </a:r>
            <a:endParaRPr lang="en-US" altLang="ja-JP" sz="1400" kern="100" dirty="0" smtClean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4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Mail</a:t>
            </a:r>
            <a:r>
              <a:rPr lang="ja-JP" altLang="en-US" sz="14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4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miho.seike@pu-toyama.ac.jp</a:t>
            </a:r>
          </a:p>
          <a:p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太陽工業株式会社　武井敦子</a:t>
            </a: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4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Mail</a:t>
            </a:r>
            <a:r>
              <a:rPr lang="ja-JP" altLang="en-US" sz="14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4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atsuko_takei@taiyo-ind.co.jp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1694973" y="6577410"/>
            <a:ext cx="4267200" cy="2651721"/>
            <a:chOff x="482600" y="6577410"/>
            <a:chExt cx="4267200" cy="2651721"/>
          </a:xfrm>
        </p:grpSpPr>
        <p:sp>
          <p:nvSpPr>
            <p:cNvPr id="20" name="角丸四角形 19"/>
            <p:cNvSpPr/>
            <p:nvPr/>
          </p:nvSpPr>
          <p:spPr>
            <a:xfrm>
              <a:off x="482600" y="6577410"/>
              <a:ext cx="4267200" cy="265172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558814" y="6633946"/>
              <a:ext cx="4170666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【⽇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本機械学会</a:t>
              </a:r>
              <a:r>
                <a:rPr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LAJ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委員会とは</a:t>
              </a:r>
              <a:r>
                <a:rPr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】</a:t>
              </a:r>
            </a:p>
            <a:p>
              <a:r>
                <a:rPr lang="en-US" altLang="ja-JP" sz="1600" dirty="0" err="1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Ladiesʼ</a:t>
              </a:r>
              <a:r>
                <a:rPr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Association of JSME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</a:t>
              </a:r>
              <a:r>
                <a:rPr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LAJ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）は、機械⼯学分野における⼥性研究者・技術者の活動を⽀</a:t>
              </a:r>
              <a:r>
                <a:rPr lang="ja-JP" altLang="en-US" sz="1600" dirty="0" err="1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援し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、⼥性会員の増強を図ることを⽬的に、</a:t>
              </a:r>
              <a:r>
                <a:rPr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2004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年</a:t>
              </a:r>
              <a:r>
                <a:rPr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10⽉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に発⾜しました。本ランチミーティングの</a:t>
              </a:r>
              <a:r>
                <a:rPr lang="ja-JP" altLang="en-US" sz="160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⽬的は、⼥性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エンジニアの交流</a:t>
              </a:r>
              <a:r>
                <a:rPr lang="ja-JP" altLang="en-US" sz="160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であり、皆様がた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の①⼈脈づくり②⽇頃の会社⽣活紹介③キャリアデザイン意⾒交換④⼥性技術者・研究者のリアルな声を聞くなどの⼀助になれば幸いです。</a:t>
              </a:r>
              <a:endPara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415164" y="1758018"/>
            <a:ext cx="660584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b="1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主催：</a:t>
            </a:r>
            <a:r>
              <a:rPr lang="ja-JP" altLang="ja-JP" sz="2400" b="1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日本機械学会北陸信越支部</a:t>
            </a:r>
            <a:r>
              <a:rPr lang="ja-JP" altLang="en-US" sz="2400" b="1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2400" b="1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LAJ</a:t>
            </a:r>
            <a:r>
              <a:rPr lang="ja-JP" altLang="en-US" sz="2400" b="1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委員会</a:t>
            </a:r>
            <a:endParaRPr lang="en-US" altLang="ja-JP" sz="2400" b="1" kern="100" dirty="0" smtClean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86411" y="3445540"/>
            <a:ext cx="61414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6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企画・運営　</a:t>
            </a:r>
            <a:endParaRPr lang="en-US" altLang="ja-JP" sz="16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富山県立大学工学部 助教 清家美帆、</a:t>
            </a:r>
            <a:r>
              <a:rPr lang="ja-JP" altLang="en-US" sz="16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太陽工業株式会社 武井敦子</a:t>
            </a:r>
            <a:endParaRPr lang="en-US" altLang="ja-JP" sz="16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0002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</TotalTime>
  <Words>171</Words>
  <Application>Microsoft Office PowerPoint</Application>
  <PresentationFormat>ユーザー設定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</dc:creator>
  <cp:lastModifiedBy>Miho Seike</cp:lastModifiedBy>
  <cp:revision>22</cp:revision>
  <cp:lastPrinted>2018-02-07T05:35:11Z</cp:lastPrinted>
  <dcterms:created xsi:type="dcterms:W3CDTF">2017-10-23T08:05:37Z</dcterms:created>
  <dcterms:modified xsi:type="dcterms:W3CDTF">2018-02-09T01:31:50Z</dcterms:modified>
</cp:coreProperties>
</file>